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Persepolis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story of a childhood</a:t>
            </a:r>
            <a:br>
              <a:rPr lang="en-US" dirty="0" smtClean="0"/>
            </a:br>
            <a:r>
              <a:rPr lang="en-US" sz="2400" dirty="0" smtClean="0"/>
              <a:t>by: Marjane Satrapi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Douglas Szymanski</a:t>
            </a:r>
          </a:p>
          <a:p>
            <a:r>
              <a:rPr lang="en-US" dirty="0" smtClean="0"/>
              <a:t>HIST 390 </a:t>
            </a:r>
          </a:p>
          <a:p>
            <a:r>
              <a:rPr lang="en-US" sz="2400" dirty="0" smtClean="0"/>
              <a:t>Authors Chair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948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Author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346" y="854299"/>
            <a:ext cx="3821905" cy="2547937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1141414" y="3243262"/>
            <a:ext cx="5594237" cy="254793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Marjane Satrapi:</a:t>
            </a:r>
          </a:p>
          <a:p>
            <a:r>
              <a:rPr lang="en-US" dirty="0" smtClean="0"/>
              <a:t>Born 1969 in Rasht Iran</a:t>
            </a:r>
          </a:p>
          <a:p>
            <a:r>
              <a:rPr lang="en-US" dirty="0" smtClean="0"/>
              <a:t>1979 her parents were identified as westernized</a:t>
            </a:r>
          </a:p>
          <a:p>
            <a:r>
              <a:rPr lang="en-US" dirty="0" smtClean="0"/>
              <a:t>1984 sent to Vienna</a:t>
            </a:r>
          </a:p>
          <a:p>
            <a:r>
              <a:rPr lang="en-US" dirty="0" smtClean="0"/>
              <a:t>2000 released Persepolis (followed by three additional installments in the series)</a:t>
            </a:r>
          </a:p>
          <a:p>
            <a:r>
              <a:rPr lang="en-US" dirty="0" smtClean="0"/>
              <a:t>2007 Persepolis was turn into a film and was nominated for an Academy Award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215" y="2514600"/>
            <a:ext cx="2300846" cy="343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2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 Of MarJI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Classified as a Fiction / Graphic Memoir</a:t>
            </a:r>
          </a:p>
          <a:p>
            <a:r>
              <a:rPr lang="en-US" dirty="0" smtClean="0"/>
              <a:t>Follows the key points of the life of Marjane Satrapi</a:t>
            </a:r>
          </a:p>
          <a:p>
            <a:r>
              <a:rPr lang="en-US" dirty="0" smtClean="0"/>
              <a:t>Begins with the revolution to overthrown the Shah of Iran until Marji’s escape to Vienna in 1984</a:t>
            </a:r>
          </a:p>
          <a:p>
            <a:r>
              <a:rPr lang="en-US" dirty="0" smtClean="0"/>
              <a:t>Provides a look into the time period </a:t>
            </a:r>
          </a:p>
          <a:p>
            <a:r>
              <a:rPr lang="en-US" dirty="0" smtClean="0"/>
              <a:t>Great teaching resource b/c: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400" dirty="0" smtClean="0"/>
              <a:t>1. it is a good story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2. socially and historically relevant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3. from a perspective of a young person</a:t>
            </a:r>
          </a:p>
          <a:p>
            <a:pPr marL="0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4. created in a style kids enjoy reading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803" y="957330"/>
            <a:ext cx="3461608" cy="5181600"/>
          </a:xfrm>
        </p:spPr>
      </p:pic>
    </p:spTree>
    <p:extLst>
      <p:ext uri="{BB962C8B-B14F-4D97-AF65-F5344CB8AC3E}">
        <p14:creationId xmlns:p14="http://schemas.microsoft.com/office/powerpoint/2010/main" val="901443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Accuracy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866" y="2603074"/>
            <a:ext cx="4108565" cy="376190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Text covers a variety of issues:</a:t>
            </a:r>
          </a:p>
          <a:p>
            <a:r>
              <a:rPr lang="en-US" dirty="0" smtClean="0"/>
              <a:t>Removal of the shah</a:t>
            </a:r>
          </a:p>
          <a:p>
            <a:r>
              <a:rPr lang="en-US" dirty="0" smtClean="0"/>
              <a:t>War with Iraq</a:t>
            </a:r>
          </a:p>
          <a:p>
            <a:r>
              <a:rPr lang="en-US" dirty="0" smtClean="0"/>
              <a:t>Communist influences</a:t>
            </a:r>
          </a:p>
          <a:p>
            <a:r>
              <a:rPr lang="en-US" dirty="0" smtClean="0"/>
              <a:t>Historical Themes consistent with true events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194" y="208409"/>
            <a:ext cx="3595593" cy="239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76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Historical Interpretation sound?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817" y="1996440"/>
            <a:ext cx="5117592" cy="240792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Author touches on revolution, war, neighborhood bombings, food shortages all from the perspective of normal people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280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MISSING Voices??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Persepolis gives voice to many however Iranian Political power is cast in a negative light and not given a voice other than her perspective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331" y="2666999"/>
            <a:ext cx="5483462" cy="2961069"/>
          </a:xfrm>
        </p:spPr>
      </p:pic>
    </p:spTree>
    <p:extLst>
      <p:ext uri="{BB962C8B-B14F-4D97-AF65-F5344CB8AC3E}">
        <p14:creationId xmlns:p14="http://schemas.microsoft.com/office/powerpoint/2010/main" val="3129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endParaRPr lang="en-US" sz="3600" dirty="0" smtClean="0"/>
          </a:p>
          <a:p>
            <a:r>
              <a:rPr lang="en-US" sz="3200" dirty="0" smtClean="0"/>
              <a:t>In any Case, as long as there is oil in the Middle East we will never have peace.</a:t>
            </a:r>
          </a:p>
          <a:p>
            <a:r>
              <a:rPr lang="en-US" sz="1800" dirty="0" smtClean="0"/>
              <a:t>Persepolis, 43</a:t>
            </a:r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571983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INSIGHTS / UNDERSTANDINGS of current and past issues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9706" y="1803042"/>
            <a:ext cx="4498505" cy="3988157"/>
          </a:xfrm>
        </p:spPr>
        <p:txBody>
          <a:bodyPr/>
          <a:lstStyle/>
          <a:p>
            <a:r>
              <a:rPr lang="en-US" dirty="0" smtClean="0"/>
              <a:t>provides </a:t>
            </a:r>
            <a:r>
              <a:rPr lang="en-US" dirty="0"/>
              <a:t>different View of Iranian Culture (</a:t>
            </a:r>
            <a:r>
              <a:rPr lang="en-US" sz="1400" dirty="0"/>
              <a:t>a goal stated by the author</a:t>
            </a:r>
            <a:r>
              <a:rPr lang="en-US" sz="1400" dirty="0" smtClean="0"/>
              <a:t>)</a:t>
            </a:r>
          </a:p>
          <a:p>
            <a:r>
              <a:rPr lang="en-US" dirty="0" smtClean="0"/>
              <a:t>Effects of War, on people, infrastructure</a:t>
            </a:r>
          </a:p>
          <a:p>
            <a:r>
              <a:rPr lang="en-US" dirty="0" smtClean="0"/>
              <a:t>Religious Freedoms: how they are perceived and interpreted</a:t>
            </a:r>
            <a:endParaRPr lang="en-US" dirty="0"/>
          </a:p>
          <a:p>
            <a:r>
              <a:rPr lang="en-US" dirty="0" smtClean="0"/>
              <a:t>Women’s Roles / Relation to perception religiously/ socially</a:t>
            </a:r>
          </a:p>
          <a:p>
            <a:r>
              <a:rPr lang="en-US" dirty="0" smtClean="0"/>
              <a:t>Family and coming of age aspect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955" y="1803043"/>
            <a:ext cx="4102101" cy="3988158"/>
          </a:xfrm>
        </p:spPr>
      </p:pic>
    </p:spTree>
    <p:extLst>
      <p:ext uri="{BB962C8B-B14F-4D97-AF65-F5344CB8AC3E}">
        <p14:creationId xmlns:p14="http://schemas.microsoft.com/office/powerpoint/2010/main" val="3215404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360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86</TotalTime>
  <Words>261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Mesh</vt:lpstr>
      <vt:lpstr>Persepolis the story of a childhood by: Marjane Satrapi</vt:lpstr>
      <vt:lpstr>About the Author</vt:lpstr>
      <vt:lpstr>The Story Of MarJI</vt:lpstr>
      <vt:lpstr>Historical Accuracy  </vt:lpstr>
      <vt:lpstr>Is the Historical Interpretation sound?</vt:lpstr>
      <vt:lpstr>MISSING Voices??</vt:lpstr>
      <vt:lpstr>PowerPoint Presentation</vt:lpstr>
      <vt:lpstr>INSIGHTS / UNDERSTANDINGS of current and past issues  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Persepolis the story of a childhood by: Marjane Satrapi</dc:title>
  <dc:creator>Douglas Szymanski</dc:creator>
  <cp:lastModifiedBy>Douglas Szymanski</cp:lastModifiedBy>
  <cp:revision>16</cp:revision>
  <dcterms:created xsi:type="dcterms:W3CDTF">2015-11-28T05:49:42Z</dcterms:created>
  <dcterms:modified xsi:type="dcterms:W3CDTF">2015-11-28T07:16:19Z</dcterms:modified>
</cp:coreProperties>
</file>